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8677f25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8677f25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932962e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932962e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932962e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932962e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932962e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932962e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932962ea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932962ea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aylor.mymajors.com/quiz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Majors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Three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05625" y="180775"/>
            <a:ext cx="783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98" name="Google Shape;98;p13"/>
          <p:cNvSpPr txBox="1"/>
          <p:nvPr/>
        </p:nvSpPr>
        <p:spPr>
          <a:xfrm>
            <a:off x="703000" y="1149950"/>
            <a:ext cx="80913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many </a:t>
            </a:r>
            <a:r>
              <a:rPr lang="en" sz="2000">
                <a:solidFill>
                  <a:schemeClr val="dk1"/>
                </a:solidFill>
              </a:rPr>
              <a:t>students</a:t>
            </a:r>
            <a:r>
              <a:rPr lang="en" sz="2000">
                <a:solidFill>
                  <a:schemeClr val="dk1"/>
                </a:solidFill>
              </a:rPr>
              <a:t>, it can be stressful to pick a major.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There are so many options and it can be a lot of pressure.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next few slides will give you advice on how to choose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major/ career.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06" name="Google Shape;106;p14"/>
          <p:cNvSpPr txBox="1"/>
          <p:nvPr/>
        </p:nvSpPr>
        <p:spPr>
          <a:xfrm>
            <a:off x="1039575" y="1149950"/>
            <a:ext cx="733110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Suggestion 1: Ask people who know you well.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Talk to your family, teachers and counselors, friends, pastor, etc.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Ask them what career they think you would be good at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Ask them what your strengths and weaknesses are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850" y="3358200"/>
            <a:ext cx="3384174" cy="178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725" y="3470238"/>
            <a:ext cx="2054243" cy="15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1039575" y="1149950"/>
            <a:ext cx="7331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Suggestion 2: Know what you’re interested in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What hobbies do you enjoy?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What school subjects are your favorites and which ones do you excel at?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What have you always wanted to do since you were a little kid?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24" name="Google Shape;124;p16"/>
          <p:cNvSpPr txBox="1"/>
          <p:nvPr/>
        </p:nvSpPr>
        <p:spPr>
          <a:xfrm>
            <a:off x="1039575" y="1149950"/>
            <a:ext cx="733110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Suggestion 3: Explore your interests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Be involved in school organizations and clubs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Get a summer job or internship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Volunteer at a local non-profit organization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This not only looks good on your college </a:t>
            </a:r>
            <a:r>
              <a:rPr lang="en" sz="2000">
                <a:solidFill>
                  <a:schemeClr val="dk1"/>
                </a:solidFill>
              </a:rPr>
              <a:t>application, 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it can also assist you in choosing your major.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50" y="3741700"/>
            <a:ext cx="2803625" cy="14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605625" y="1149950"/>
            <a:ext cx="77652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       </a:t>
            </a:r>
            <a:r>
              <a:rPr b="1" lang="en" sz="2000">
                <a:solidFill>
                  <a:schemeClr val="dk1"/>
                </a:solidFill>
              </a:rPr>
              <a:t>Suggestion 4: Take an online assessment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Baylor University in Waco, TX has a fantastic assessment for discovering your major. 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Go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here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Once you complete the quiz, it will give you 10 </a:t>
            </a:r>
            <a:r>
              <a:rPr lang="en" sz="2000">
                <a:solidFill>
                  <a:schemeClr val="dk1"/>
                </a:solidFill>
              </a:rPr>
              <a:t>prospective</a:t>
            </a:r>
            <a:r>
              <a:rPr lang="en" sz="2000">
                <a:solidFill>
                  <a:schemeClr val="dk1"/>
                </a:solidFill>
              </a:rPr>
              <a:t> majors, an overview of that major, and common career pathways for students who study that major.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41" name="Google Shape;141;p18"/>
          <p:cNvSpPr txBox="1"/>
          <p:nvPr/>
        </p:nvSpPr>
        <p:spPr>
          <a:xfrm>
            <a:off x="975450" y="1573450"/>
            <a:ext cx="7193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After doing the quiz, if you knew your major did it match the quiz results?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not, did it help?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